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7559675" cy="1069181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C9FF"/>
    <a:srgbClr val="F19FFF"/>
    <a:srgbClr val="EB83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19"/>
    <p:restoredTop sz="94629"/>
  </p:normalViewPr>
  <p:slideViewPr>
    <p:cSldViewPr snapToGrid="0" snapToObjects="1">
      <p:cViewPr varScale="1">
        <p:scale>
          <a:sx n="66" d="100"/>
          <a:sy n="66" d="100"/>
        </p:scale>
        <p:origin x="3184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6FF9D85-6E3B-420A-83A2-32443A79204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258887" y="10222333"/>
            <a:ext cx="5041900" cy="21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72322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BC7A4-3CEA-9F48-8670-5EC8B3CA825A}" type="datetimeFigureOut">
              <a:rPr lang="en-US" smtClean="0"/>
              <a:t>7/10/24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220F4-E2C7-D546-B1FF-FB9998565C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39132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BC7A4-3CEA-9F48-8670-5EC8B3CA825A}" type="datetimeFigureOut">
              <a:rPr lang="en-US" smtClean="0"/>
              <a:t>7/10/24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220F4-E2C7-D546-B1FF-FB9998565C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88180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BC7A4-3CEA-9F48-8670-5EC8B3CA825A}" type="datetimeFigureOut">
              <a:rPr lang="en-US" smtClean="0"/>
              <a:t>7/10/24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220F4-E2C7-D546-B1FF-FB9998565C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43704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BC7A4-3CEA-9F48-8670-5EC8B3CA825A}" type="datetimeFigureOut">
              <a:rPr lang="en-US" smtClean="0"/>
              <a:t>7/10/24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220F4-E2C7-D546-B1FF-FB9998565C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73085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BC7A4-3CEA-9F48-8670-5EC8B3CA825A}" type="datetimeFigureOut">
              <a:rPr lang="en-US" smtClean="0"/>
              <a:t>7/10/24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220F4-E2C7-D546-B1FF-FB9998565C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3602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BC7A4-3CEA-9F48-8670-5EC8B3CA825A}" type="datetimeFigureOut">
              <a:rPr lang="en-US" smtClean="0"/>
              <a:t>7/10/24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220F4-E2C7-D546-B1FF-FB9998565C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490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BC7A4-3CEA-9F48-8670-5EC8B3CA825A}" type="datetimeFigureOut">
              <a:rPr lang="en-US" smtClean="0"/>
              <a:t>7/10/24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220F4-E2C7-D546-B1FF-FB9998565C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5417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BC7A4-3CEA-9F48-8670-5EC8B3CA825A}" type="datetimeFigureOut">
              <a:rPr lang="en-US" smtClean="0"/>
              <a:t>7/10/24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220F4-E2C7-D546-B1FF-FB9998565C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7718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BC7A4-3CEA-9F48-8670-5EC8B3CA825A}" type="datetimeFigureOut">
              <a:rPr lang="en-US" smtClean="0"/>
              <a:t>7/10/24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220F4-E2C7-D546-B1FF-FB9998565C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51305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BC7A4-3CEA-9F48-8670-5EC8B3CA825A}" type="datetimeFigureOut">
              <a:rPr lang="en-US" smtClean="0"/>
              <a:t>7/10/24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220F4-E2C7-D546-B1FF-FB9998565C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3647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ABC7A4-3CEA-9F48-8670-5EC8B3CA825A}" type="datetimeFigureOut">
              <a:rPr lang="en-US" smtClean="0"/>
              <a:t>7/10/24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5220F4-E2C7-D546-B1FF-FB9998565C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94919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6EC8F29-CDB4-9248-A054-D0D7831AAE49}"/>
              </a:ext>
            </a:extLst>
          </p:cNvPr>
          <p:cNvSpPr txBox="1"/>
          <p:nvPr/>
        </p:nvSpPr>
        <p:spPr>
          <a:xfrm>
            <a:off x="576470" y="682222"/>
            <a:ext cx="6341165" cy="55399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/>
              <a:t>MEDICAMENTOS de ____________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8DFE0B4-867C-334D-85AA-BFF32FC52C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470" y="1874952"/>
            <a:ext cx="1803400" cy="6731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7450EA8-4E52-B24A-9EE0-416A2842E8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9445" y="3512461"/>
            <a:ext cx="1104900" cy="9652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8105777-0DCB-3A43-AD83-F5820AE676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9325" y="5238070"/>
            <a:ext cx="1282700" cy="9779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5AA9162-90F2-3943-9A01-B46EAA72EF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5675" y="7120835"/>
            <a:ext cx="1282700" cy="9779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12E73E0-2A39-B54F-A959-96E3833A6FB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7975" y="8855388"/>
            <a:ext cx="1358900" cy="96520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7E2AC088-72C7-284E-9491-F070CFD6559E}"/>
              </a:ext>
            </a:extLst>
          </p:cNvPr>
          <p:cNvSpPr txBox="1"/>
          <p:nvPr/>
        </p:nvSpPr>
        <p:spPr>
          <a:xfrm>
            <a:off x="2476500" y="1499991"/>
            <a:ext cx="4441135" cy="147732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86B267A-EDE1-8541-BFB3-1010B49D0ABC}"/>
              </a:ext>
            </a:extLst>
          </p:cNvPr>
          <p:cNvSpPr txBox="1"/>
          <p:nvPr/>
        </p:nvSpPr>
        <p:spPr>
          <a:xfrm>
            <a:off x="2379870" y="3184661"/>
            <a:ext cx="4537765" cy="147732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endParaRPr lang="en-US" dirty="0" err="1"/>
          </a:p>
          <a:p>
            <a:endParaRPr lang="en-US" dirty="0" err="1"/>
          </a:p>
          <a:p>
            <a:endParaRPr lang="en-US" dirty="0" err="1"/>
          </a:p>
          <a:p>
            <a:endParaRPr lang="en-US" dirty="0" err="1"/>
          </a:p>
          <a:p>
            <a:endParaRPr lang="en-US" dirty="0" err="1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D81EC8F-97F8-A24A-9A90-98068D42457B}"/>
              </a:ext>
            </a:extLst>
          </p:cNvPr>
          <p:cNvSpPr txBox="1"/>
          <p:nvPr/>
        </p:nvSpPr>
        <p:spPr>
          <a:xfrm>
            <a:off x="2379870" y="4988356"/>
            <a:ext cx="4537765" cy="147732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29A7E8B-201A-4343-BA43-881A03A85024}"/>
              </a:ext>
            </a:extLst>
          </p:cNvPr>
          <p:cNvSpPr txBox="1"/>
          <p:nvPr/>
        </p:nvSpPr>
        <p:spPr>
          <a:xfrm>
            <a:off x="2379870" y="6784699"/>
            <a:ext cx="4537765" cy="147732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endParaRPr lang="en-US" dirty="0" err="1"/>
          </a:p>
          <a:p>
            <a:endParaRPr lang="en-US" dirty="0" err="1"/>
          </a:p>
          <a:p>
            <a:endParaRPr lang="en-US" dirty="0" err="1"/>
          </a:p>
          <a:p>
            <a:endParaRPr lang="en-US" dirty="0" err="1"/>
          </a:p>
          <a:p>
            <a:endParaRPr lang="en-US" dirty="0" err="1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57FB643-0D85-7E4C-BC8D-32CCB1A6DBEA}"/>
              </a:ext>
            </a:extLst>
          </p:cNvPr>
          <p:cNvSpPr txBox="1"/>
          <p:nvPr/>
        </p:nvSpPr>
        <p:spPr>
          <a:xfrm>
            <a:off x="2379870" y="8587416"/>
            <a:ext cx="4537765" cy="1477328"/>
          </a:xfrm>
          <a:prstGeom prst="rect">
            <a:avLst/>
          </a:prstGeom>
          <a:solidFill>
            <a:srgbClr val="F3C9FF"/>
          </a:solidFill>
        </p:spPr>
        <p:txBody>
          <a:bodyPr wrap="square" rtlCol="0">
            <a:spAutoFit/>
          </a:bodyPr>
          <a:lstStyle/>
          <a:p>
            <a:endParaRPr lang="en-US" dirty="0" err="1"/>
          </a:p>
          <a:p>
            <a:endParaRPr lang="en-US" dirty="0" err="1"/>
          </a:p>
          <a:p>
            <a:endParaRPr lang="en-US" dirty="0" err="1"/>
          </a:p>
          <a:p>
            <a:endParaRPr lang="en-US" dirty="0" err="1"/>
          </a:p>
          <a:p>
            <a:endParaRPr lang="en-US" dirty="0" err="1"/>
          </a:p>
        </p:txBody>
      </p:sp>
    </p:spTree>
    <p:extLst>
      <p:ext uri="{BB962C8B-B14F-4D97-AF65-F5344CB8AC3E}">
        <p14:creationId xmlns:p14="http://schemas.microsoft.com/office/powerpoint/2010/main" val="22350286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99</TotalTime>
  <Words>3</Words>
  <Application>Microsoft Macintosh PowerPoint</Application>
  <PresentationFormat>Custom</PresentationFormat>
  <Paragraphs>16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Usuário do Microsoft Office</dc:creator>
  <cp:lastModifiedBy>Usuário do Microsoft Office</cp:lastModifiedBy>
  <cp:revision>6</cp:revision>
  <dcterms:created xsi:type="dcterms:W3CDTF">2022-08-23T19:07:04Z</dcterms:created>
  <dcterms:modified xsi:type="dcterms:W3CDTF">2024-07-10T15:24:36Z</dcterms:modified>
</cp:coreProperties>
</file>